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3857-6021-4E6C-AD3A-E3761FA9DCD6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B282-12B0-4635-BD84-B42F07F8E6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428604"/>
            <a:ext cx="6143668" cy="785819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>Муниципальное бюджетное общеобразовательное учреждение города Новосибирска</a:t>
            </a:r>
            <a:br>
              <a:rPr lang="ru-RU" sz="1200" dirty="0" smtClean="0"/>
            </a:br>
            <a:r>
              <a:rPr lang="ru-RU" sz="1200" dirty="0" smtClean="0"/>
              <a:t> «Средняя общеобразовательная школа № 156</a:t>
            </a:r>
            <a:br>
              <a:rPr lang="ru-RU" sz="1200" dirty="0" smtClean="0"/>
            </a:br>
            <a:r>
              <a:rPr lang="ru-RU" sz="1200" dirty="0" smtClean="0"/>
              <a:t>с углубленным изучением предметов художественно-эстетического цикла»</a:t>
            </a:r>
            <a:br>
              <a:rPr lang="ru-RU" sz="1200" dirty="0" smtClean="0"/>
            </a:br>
            <a:r>
              <a:rPr lang="ru-RU" sz="1200" dirty="0" smtClean="0"/>
              <a:t>МБОУ СОШ № 156</a:t>
            </a:r>
            <a:br>
              <a:rPr lang="ru-RU" sz="12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071942"/>
            <a:ext cx="3714776" cy="104299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400" dirty="0"/>
              <a:t> </a:t>
            </a:r>
          </a:p>
          <a:p>
            <a:pPr algn="l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Тюльпанов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Никита,  5б 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pPr algn="l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Князева Алена  </a:t>
            </a:r>
          </a:p>
          <a:p>
            <a:pPr algn="l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Яковлевна</a:t>
            </a:r>
            <a:endParaRPr lang="ru-RU" sz="6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endParaRPr lang="ru-RU" sz="6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6" descr="Эмбл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318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071678"/>
            <a:ext cx="67151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ПРЕЗЕНТАЦИЯ</a:t>
            </a:r>
          </a:p>
          <a:p>
            <a:pPr algn="ctr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ПО</a:t>
            </a:r>
            <a:r>
              <a:rPr lang="ru-RU" baseline="0" dirty="0" smtClean="0">
                <a:latin typeface="Times New Roman"/>
                <a:ea typeface="Times New Roman"/>
                <a:cs typeface="Times New Roman"/>
              </a:rPr>
              <a:t> АНГЛИЙСКОМУ ЯЗЫКУ</a:t>
            </a:r>
          </a:p>
          <a:p>
            <a:pPr algn="ctr">
              <a:spcAft>
                <a:spcPts val="0"/>
              </a:spcAft>
            </a:pPr>
            <a:endParaRPr lang="ru-RU" baseline="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aseline="0" dirty="0" smtClean="0">
                <a:latin typeface="Times New Roman"/>
                <a:ea typeface="Times New Roman"/>
                <a:cs typeface="Times New Roman"/>
              </a:rPr>
              <a:t>Тема   </a:t>
            </a:r>
            <a:r>
              <a:rPr lang="ru-RU" sz="2800" baseline="0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en-US" sz="2800" baseline="0" dirty="0" smtClean="0">
                <a:latin typeface="Times New Roman"/>
                <a:ea typeface="Times New Roman"/>
                <a:cs typeface="Times New Roman"/>
              </a:rPr>
              <a:t>CLOTHES</a:t>
            </a:r>
            <a:r>
              <a:rPr lang="ru-RU" sz="2800" baseline="0" dirty="0" smtClean="0">
                <a:latin typeface="Times New Roman"/>
                <a:ea typeface="Times New Roman"/>
                <a:cs typeface="Times New Roman"/>
              </a:rPr>
              <a:t>»</a:t>
            </a:r>
            <a:endParaRPr lang="ru-RU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58578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/>
              <a:t>Новосибирск</a:t>
            </a:r>
          </a:p>
          <a:p>
            <a:pPr algn="ctr"/>
            <a:r>
              <a:rPr lang="ru-RU" sz="1400" dirty="0"/>
              <a:t> </a:t>
            </a:r>
            <a:r>
              <a:rPr lang="ru-RU" sz="1400" dirty="0" smtClean="0"/>
              <a:t>2016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5715040" cy="500066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MEN’S  CLOTHING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1071546"/>
            <a:ext cx="4357718" cy="257176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man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wearing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1) Suit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2) shirt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3) tie 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shoes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6" descr="Эмбл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714380" cy="51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Юра\Desktop\Formal-Mens-Suits-2014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14356"/>
            <a:ext cx="2786082" cy="3000396"/>
          </a:xfrm>
          <a:prstGeom prst="rect">
            <a:avLst/>
          </a:prstGeom>
          <a:noFill/>
        </p:spPr>
      </p:pic>
      <p:pic>
        <p:nvPicPr>
          <p:cNvPr id="1028" name="Picture 4" descr="C:\Users\Юра\Desktop\1060687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786190"/>
            <a:ext cx="2786082" cy="3000461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857752" y="3571876"/>
            <a:ext cx="3786214" cy="24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857752" y="3571876"/>
            <a:ext cx="3786214" cy="24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4000504"/>
            <a:ext cx="43577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second man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wearing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shirt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weater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jeans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shoes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428604"/>
            <a:ext cx="6143668" cy="785819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WOMEN’S CLOTHING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1214422"/>
            <a:ext cx="3929090" cy="4929222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first woman is wearing:</a:t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blouse</a:t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the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jacket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trousers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heels</a:t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second woman is wearing:</a:t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jacket</a:t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skirt </a:t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heels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6" descr="Эмбл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318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Юра\Desktop\428703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71546"/>
            <a:ext cx="4429156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61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Муниципальное бюджетное общеобразовательное учреждение города Новосибирска  «Средняя общеобразовательная школа № 156 с углубленным изучением предметов художественно-эстетического цикла» МБОУ СОШ № 156 </vt:lpstr>
      <vt:lpstr>  MEN’S  CLOTHING </vt:lpstr>
      <vt:lpstr>      WOMEN’S CLOTHING  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города Новосибирска  «Средняя общеобразовательная школа № 156 с углубленным изучением предметов художественно-эстетического цикла» МБОУ СОШ № 156 г. Новосибирск, ул. Гоголя, 35-а, тел. 224-75-29, E-mail: sсh_156_nsk@nios.ru</dc:title>
  <dc:creator>Юра</dc:creator>
  <cp:lastModifiedBy>Юра</cp:lastModifiedBy>
  <cp:revision>10</cp:revision>
  <dcterms:created xsi:type="dcterms:W3CDTF">2016-04-03T09:23:12Z</dcterms:created>
  <dcterms:modified xsi:type="dcterms:W3CDTF">2016-04-03T11:02:01Z</dcterms:modified>
</cp:coreProperties>
</file>